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1" r:id="rId3"/>
    <p:sldId id="269" r:id="rId4"/>
    <p:sldId id="273" r:id="rId5"/>
    <p:sldId id="275" r:id="rId6"/>
    <p:sldId id="259" r:id="rId7"/>
    <p:sldId id="261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50" d="100"/>
          <a:sy n="50" d="100"/>
        </p:scale>
        <p:origin x="1181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67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6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5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014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4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94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41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6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34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27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8567A-28B9-4AAF-AC16-A2DCEBF2D45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3F815-C3D8-445A-8290-FAF329331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6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26" y="3915224"/>
            <a:ext cx="871359" cy="8348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2196" y="3915224"/>
            <a:ext cx="871359" cy="83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Video_2023-05-07-02-57-07_17E81D68-6519-403C-BE93-6B7F14E62C42.mp4">
            <a:hlinkClick r:id="" action="ppaction://media"/>
            <a:extLst>
              <a:ext uri="{FF2B5EF4-FFF2-40B4-BE49-F238E27FC236}">
                <a16:creationId xmlns:a16="http://schemas.microsoft.com/office/drawing/2014/main" id="{8720804C-AA7D-185B-27EF-BD4D9624A9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9412" y="246937"/>
            <a:ext cx="4993175" cy="63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33" y="988482"/>
            <a:ext cx="1947175" cy="24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0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-2.08333E-6 7.40741E-7 L 0.01237 0.00116 C 0.01497 0.00162 0.01771 0.00208 0.02031 0.00255 L 0.03047 0.0037 C 0.09688 0.00278 0.11432 0.00139 0.17826 0.0037 C 0.17956 0.0037 0.18073 0.00486 0.1819 0.00509 C 0.18464 0.00556 0.18724 0.00602 0.18997 0.00625 C 0.19141 0.00718 0.19284 0.00787 0.19427 0.00903 C 0.19531 0.00972 0.19622 0.01088 0.19727 0.01157 C 0.19818 0.01204 0.19922 0.01227 0.20013 0.01273 C 0.20156 0.01366 0.20495 0.01574 0.20599 0.01667 C 0.20716 0.01782 0.20833 0.01944 0.20964 0.0206 C 0.21055 0.02153 0.21159 0.02222 0.2125 0.02315 C 0.21328 0.02454 0.2138 0.02593 0.21471 0.02708 C 0.21719 0.03009 0.22122 0.03356 0.22409 0.03611 C 0.22513 0.03819 0.22591 0.04074 0.22708 0.04259 C 0.22761 0.04352 0.22852 0.04329 0.2293 0.04375 C 0.23008 0.04444 0.23073 0.04537 0.23138 0.04653 C 0.23242 0.04815 0.23333 0.05 0.23438 0.05162 C 0.23555 0.05347 0.23672 0.05509 0.23802 0.05671 C 0.23867 0.05764 0.23958 0.05833 0.24011 0.05949 C 0.24128 0.06134 0.24193 0.06412 0.2431 0.06574 C 0.24388 0.06713 0.24505 0.06736 0.24596 0.06852 C 0.24753 0.07014 0.24896 0.07153 0.25039 0.07361 C 0.25195 0.07593 0.253 0.0794 0.25469 0.08148 C 0.25729 0.08449 0.25781 0.08472 0.26055 0.08912 C 0.26133 0.09028 0.26211 0.09144 0.26276 0.09306 C 0.26341 0.09468 0.26367 0.09653 0.26419 0.09815 C 0.26576 0.10301 0.26589 0.10162 0.26706 0.10718 C 0.26745 0.1088 0.26758 0.11065 0.26784 0.1125 C 0.2681 0.11366 0.26836 0.11505 0.26862 0.1162 C 0.26836 0.11898 0.26862 0.12176 0.26784 0.12407 C 0.26745 0.12523 0.26641 0.12546 0.26563 0.12546 C 0.26445 0.12546 0.26328 0.12431 0.26198 0.12407 C 0.26029 0.12361 0.25859 0.12315 0.2569 0.12269 C 0.25638 0.12199 0.25599 0.12083 0.25547 0.12014 C 0.2543 0.11898 0.25039 0.11782 0.24961 0.11759 C 0.24896 0.11667 0.24818 0.11574 0.2474 0.11505 C 0.24479 0.11273 0.24011 0.11296 0.23802 0.1125 C 0.23633 0.11204 0.23464 0.11157 0.23294 0.11111 C 0.23203 0.10648 0.23216 0.10856 0.23216 0.10463 L 0.23216 0.10463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613" y="1704762"/>
            <a:ext cx="1947175" cy="24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8 0.27338 L 0.02578 0.27338 C 0.0461 0.325 0.02722 0.27986 0.03828 0.30231 C 0.03998 0.30579 0.04141 0.30995 0.04323 0.31342 C 0.04753 0.32199 0.04831 0.32245 0.05326 0.32893 C 0.05495 0.33657 0.05586 0.34329 0.05951 0.34907 C 0.06133 0.35185 0.06367 0.35347 0.06576 0.35555 C 0.07253 0.37384 0.06146 0.34583 0.07826 0.37569 C 0.08034 0.3794 0.08255 0.38287 0.08451 0.3868 C 0.08542 0.38889 0.08581 0.39167 0.08698 0.39352 C 0.0888 0.3963 0.09128 0.39768 0.09323 0.4 C 0.09492 0.40208 0.09649 0.40463 0.09818 0.40671 C 0.10065 0.40972 0.10352 0.41204 0.10573 0.41574 C 0.10729 0.41805 0.10795 0.42222 0.10951 0.42454 C 0.11094 0.42662 0.11302 0.42685 0.11446 0.42893 C 0.1168 0.43217 0.11849 0.43657 0.12071 0.44005 C 0.12227 0.44259 0.12422 0.44444 0.12578 0.44676 C 0.12709 0.44884 0.128 0.45162 0.12956 0.45347 C 0.13099 0.45532 0.13282 0.45625 0.13451 0.45787 C 0.13659 0.45995 0.13867 0.46227 0.14076 0.46458 C 0.14453 0.46875 0.14779 0.47523 0.15196 0.47778 C 0.15326 0.4787 0.15443 0.4794 0.15573 0.48009 C 0.15769 0.48102 0.1625 0.48264 0.16446 0.48449 C 0.16589 0.48565 0.1668 0.48842 0.16823 0.48889 C 0.17188 0.49051 0.17578 0.49051 0.17956 0.4912 C 0.19844 0.49954 0.18607 0.49583 0.21706 0.49352 C 0.21875 0.49259 0.22032 0.49167 0.22201 0.4912 C 0.22461 0.49051 0.23229 0.49028 0.23581 0.4868 C 0.25417 0.46898 0.23841 0.48079 0.25209 0.4713 C 0.26094 0.44491 0.24987 0.4713 0.26198 0.45787 C 0.2638 0.45602 0.2642 0.45139 0.26576 0.44907 C 0.26888 0.44398 0.27331 0.44167 0.27578 0.43565 C 0.27709 0.43264 0.27813 0.42963 0.27956 0.42685 C 0.28529 0.41481 0.28151 0.42592 0.28698 0.41111 C 0.29362 0.39375 0.28894 0.40648 0.29206 0.39352 C 0.29284 0.39028 0.29375 0.3875 0.29453 0.38449 C 0.29505 0.38241 0.29532 0.38009 0.29584 0.37778 C 0.30039 0.35856 0.29662 0.37801 0.29948 0.36227 C 0.3 0.35116 0.30026 0.34005 0.30078 0.32893 C 0.30144 0.31759 0.30209 0.31667 0.30326 0.30671 C 0.30443 0.29745 0.30495 0.2919 0.30586 0.28241 C 0.30534 0.25555 0.30521 0.22893 0.30456 0.20231 C 0.30443 0.19722 0.30404 0.1919 0.30326 0.1868 C 0.30287 0.18356 0.30157 0.18079 0.30078 0.17801 C 0.30039 0.1706 0.30013 0.16296 0.29948 0.15579 C 0.29896 0.14884 0.29805 0.14653 0.29701 0.14005 C 0.29662 0.13727 0.29623 0.13426 0.29584 0.13125 C 0.29532 0.12755 0.29519 0.12361 0.29453 0.12014 C 0.29401 0.1169 0.29284 0.11412 0.29206 0.11134 C 0.29115 0.10393 0.29089 0.0963 0.28959 0.08912 L 0.28698 0.07569 C 0.28659 0.07338 0.28607 0.0713 0.28581 0.06898 C 0.2849 0.06134 0.28451 0.05625 0.28334 0.04907 C 0.28295 0.04676 0.28255 0.04444 0.28203 0.04236 C 0.28125 0.03935 0.28021 0.03657 0.27956 0.03356 C 0.27735 0.02292 0.27891 0.01967 0.27709 0.00671 C 0.27657 0.0037 0.27526 0.00092 0.27448 -0.00208 C 0.27097 -0.01806 0.27292 -0.01158 0.27084 -0.02662 C 0.27045 -0.0287 0.26992 -0.03102 0.26953 -0.0331 C 0.26901 -0.03611 0.26875 -0.03912 0.26823 -0.04213 C 0.26758 -0.04653 0.26576 -0.05533 0.26576 -0.05533 C 0.26485 -0.06713 0.26446 -0.07292 0.26328 -0.08426 C 0.26289 -0.08796 0.26237 -0.09167 0.26198 -0.09537 C 0.26081 -0.10903 0.26302 -0.11273 0.25703 -0.11991 C 0.25599 -0.12107 0.25456 -0.1213 0.25326 -0.12199 C 0.25013 -0.13033 0.24505 -0.14838 0.23581 -0.12639 C 0.23203 -0.11759 0.23581 -0.1044 0.23581 -0.09329 L 0.24076 -0.09769 " pathEditMode="relative" ptsTypes="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413" y="988482"/>
            <a:ext cx="1947175" cy="24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2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2.70833E-6 4.44444E-6 C 0.00326 -0.00371 0.0069 -0.00649 0.0099 -0.01111 C 0.01354 -0.01621 0.01615 -0.02385 0.01992 -0.02871 C 0.02383 -0.0338 0.02695 -0.0375 0.02995 -0.04445 C 0.03138 -0.04769 0.03203 -0.05209 0.03372 -0.05556 C 0.03503 -0.05834 0.03724 -0.05949 0.03867 -0.06204 C 0.0401 -0.06482 0.04102 -0.06829 0.04245 -0.07107 C 0.04349 -0.07292 0.04505 -0.07361 0.04622 -0.07547 C 0.05677 -0.09167 0.04635 -0.07848 0.05495 -0.08889 C 0.06081 -0.1044 0.05313 -0.08565 0.06237 -0.10209 C 0.0681 -0.11227 0.06133 -0.10672 0.06862 -0.11111 C 0.07214 -0.11922 0.07292 -0.12176 0.07747 -0.12871 C 0.08255 -0.13658 0.08568 -0.13357 0.09115 -0.14653 C 0.09479 -0.1551 0.09518 -0.15695 0.09987 -0.16436 C 0.10156 -0.16667 0.10352 -0.16829 0.10495 -0.17107 C 0.10599 -0.17292 0.10638 -0.1757 0.10742 -0.17778 C 0.11016 -0.18264 0.11549 -0.1875 0.11862 -0.19098 C 0.11992 -0.19236 0.12135 -0.19352 0.1224 -0.19537 C 0.12435 -0.19885 0.12539 -0.20348 0.12747 -0.20649 C 0.12878 -0.2088 0.13086 -0.20926 0.13242 -0.21111 C 0.13503 -0.21366 0.1375 -0.21667 0.13997 -0.21991 C 0.14206 -0.22269 0.14401 -0.22616 0.14622 -0.22871 C 0.14779 -0.23056 0.14961 -0.23149 0.15117 -0.23334 C 0.15299 -0.23519 0.15443 -0.23774 0.15612 -0.23982 C 0.15742 -0.24144 0.15872 -0.24283 0.1599 -0.24445 C 0.17083 -0.25811 0.1599 -0.24491 0.16862 -0.25533 C 0.17656 -0.25394 0.18477 -0.25463 0.19245 -0.25093 C 0.19622 -0.24931 0.1987 -0.24213 0.20247 -0.23982 L 0.2099 -0.23542 C 0.21367 -0.23033 0.21784 -0.22593 0.22122 -0.21991 C 0.22604 -0.21135 0.22344 -0.21505 0.22865 -0.2088 C 0.23438 -0.19352 0.22734 -0.2125 0.2349 -0.19098 C 0.23568 -0.18866 0.23685 -0.18681 0.23737 -0.18426 C 0.23854 -0.1801 0.23841 -0.175 0.23997 -0.17107 C 0.24609 -0.15463 0.2431 -0.16204 0.2487 -0.14885 C 0.24948 -0.14352 0.25026 -0.13843 0.25117 -0.13334 C 0.25156 -0.13102 0.25182 -0.12871 0.25247 -0.12662 C 0.25313 -0.12408 0.2543 -0.12223 0.25495 -0.11991 C 0.25612 -0.11551 0.25664 -0.10857 0.25742 -0.1044 C 0.25807 -0.10047 0.25911 -0.09699 0.2599 -0.09329 C 0.2625 -0.06574 0.26198 -0.07755 0.2599 -0.03102 C 0.25964 -0.025 0.25677 -0.01366 0.25612 -0.0088 C 0.25534 -0.00116 0.25482 0.00393 0.25365 0.01111 C 0.25156 0.0243 0.25313 0.01111 0.25117 0.02685 C 0.25065 0.03055 0.25065 0.03426 0.24987 0.03796 C 0.24935 0.04027 0.24805 0.04213 0.2474 0.04444 C 0.24635 0.04884 0.24492 0.05787 0.24492 0.05787 C 0.24531 0.075 0.2457 0.09189 0.24622 0.10902 C 0.24622 0.10972 0.24622 0.1074 0.24622 0.10671 L 0.24622 0.10671 " pathEditMode="relative" ptsTypes="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8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박찬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127" y="127121"/>
            <a:ext cx="10991128" cy="6572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481" y="0"/>
            <a:ext cx="1196599" cy="149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7" y="595745"/>
            <a:ext cx="11913036" cy="56185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8" y="714336"/>
            <a:ext cx="6973550" cy="4637088"/>
          </a:xfrm>
          <a:prstGeom prst="rect">
            <a:avLst/>
          </a:prstGeom>
        </p:spPr>
      </p:pic>
      <p:sp>
        <p:nvSpPr>
          <p:cNvPr id="4" name="도넛 3"/>
          <p:cNvSpPr/>
          <p:nvPr/>
        </p:nvSpPr>
        <p:spPr>
          <a:xfrm>
            <a:off x="8984202" y="4181383"/>
            <a:ext cx="772357" cy="772357"/>
          </a:xfrm>
          <a:prstGeom prst="donut">
            <a:avLst>
              <a:gd name="adj" fmla="val 85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88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0</Words>
  <Application>Microsoft Office PowerPoint</Application>
  <PresentationFormat>와이드스크린</PresentationFormat>
  <Paragraphs>0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정연주</dc:creator>
  <cp:lastModifiedBy>정연주</cp:lastModifiedBy>
  <cp:revision>12</cp:revision>
  <dcterms:created xsi:type="dcterms:W3CDTF">2023-05-06T16:11:27Z</dcterms:created>
  <dcterms:modified xsi:type="dcterms:W3CDTF">2023-05-06T18:37:40Z</dcterms:modified>
</cp:coreProperties>
</file>